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8" r:id="rId2"/>
    <p:sldId id="445" r:id="rId3"/>
    <p:sldId id="480" r:id="rId4"/>
    <p:sldId id="477" r:id="rId5"/>
    <p:sldId id="44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44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7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Piro" initials="P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F8F8F8"/>
    <a:srgbClr val="EAEAEA"/>
    <a:srgbClr val="FFCC66"/>
    <a:srgbClr val="D8D8D8"/>
    <a:srgbClr val="002856"/>
    <a:srgbClr val="F79A24"/>
    <a:srgbClr val="54BF83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22CE5-CBD6-4565-9585-F51E4276CE28}" v="413" dt="2024-07-08T16:22:51.895"/>
    <p1510:client id="{D35C3605-EE06-4B0C-8A27-9AAB5EFB0E73}" v="19" dt="2024-07-08T08:39:48.890"/>
    <p1510:client id="{DDF736F3-FD42-4399-A270-9313078C0E40}" v="4" dt="2024-07-08T08:38:24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/>
        <p:guide orient="horz" pos="2160"/>
        <p:guide orient="horz" pos="4044"/>
        <p:guide orient="horz" pos="3936"/>
        <p:guide pos="3840"/>
        <p:guide pos="767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mina Allushi" userId="7322cb29-12a4-4484-93d5-97cd17276396" providerId="ADAL" clId="{DDF736F3-FD42-4399-A270-9313078C0E40}"/>
    <pc:docChg chg="undo custSel addSld delSld modSld">
      <pc:chgData name="Ermina Allushi" userId="7322cb29-12a4-4484-93d5-97cd17276396" providerId="ADAL" clId="{DDF736F3-FD42-4399-A270-9313078C0E40}" dt="2024-07-08T10:22:59.805" v="145" actId="6549"/>
      <pc:docMkLst>
        <pc:docMk/>
      </pc:docMkLst>
      <pc:sldChg chg="del">
        <pc:chgData name="Ermina Allushi" userId="7322cb29-12a4-4484-93d5-97cd17276396" providerId="ADAL" clId="{DDF736F3-FD42-4399-A270-9313078C0E40}" dt="2024-07-08T08:36:34.434" v="0" actId="2696"/>
        <pc:sldMkLst>
          <pc:docMk/>
          <pc:sldMk cId="482461609" sldId="427"/>
        </pc:sldMkLst>
      </pc:sldChg>
      <pc:sldChg chg="delCm">
        <pc:chgData name="Ermina Allushi" userId="7322cb29-12a4-4484-93d5-97cd17276396" providerId="ADAL" clId="{DDF736F3-FD42-4399-A270-9313078C0E40}" dt="2024-07-08T09:03:41.274" v="49" actId="1592"/>
        <pc:sldMkLst>
          <pc:docMk/>
          <pc:sldMk cId="3279168510" sldId="438"/>
        </pc:sldMkLst>
      </pc:sldChg>
      <pc:sldChg chg="addSp delSp modSp mod">
        <pc:chgData name="Ermina Allushi" userId="7322cb29-12a4-4484-93d5-97cd17276396" providerId="ADAL" clId="{DDF736F3-FD42-4399-A270-9313078C0E40}" dt="2024-07-08T08:38:24.638" v="9" actId="6549"/>
        <pc:sldMkLst>
          <pc:docMk/>
          <pc:sldMk cId="2851288823" sldId="441"/>
        </pc:sldMkLst>
        <pc:spChg chg="mod">
          <ac:chgData name="Ermina Allushi" userId="7322cb29-12a4-4484-93d5-97cd17276396" providerId="ADAL" clId="{DDF736F3-FD42-4399-A270-9313078C0E40}" dt="2024-07-08T08:38:24.638" v="9" actId="6549"/>
          <ac:spMkLst>
            <pc:docMk/>
            <pc:sldMk cId="2851288823" sldId="441"/>
            <ac:spMk id="8" creationId="{00000000-0000-0000-0000-000000000000}"/>
          </ac:spMkLst>
        </pc:spChg>
        <pc:picChg chg="add del mod">
          <ac:chgData name="Ermina Allushi" userId="7322cb29-12a4-4484-93d5-97cd17276396" providerId="ADAL" clId="{DDF736F3-FD42-4399-A270-9313078C0E40}" dt="2024-07-08T08:38:17.101" v="8" actId="1076"/>
          <ac:picMkLst>
            <pc:docMk/>
            <pc:sldMk cId="2851288823" sldId="441"/>
            <ac:picMk id="7171" creationId="{00000000-0000-0000-0000-000000000000}"/>
          </ac:picMkLst>
        </pc:picChg>
      </pc:sldChg>
      <pc:sldChg chg="modSp mod delCm">
        <pc:chgData name="Ermina Allushi" userId="7322cb29-12a4-4484-93d5-97cd17276396" providerId="ADAL" clId="{DDF736F3-FD42-4399-A270-9313078C0E40}" dt="2024-07-08T10:20:12.939" v="73" actId="20577"/>
        <pc:sldMkLst>
          <pc:docMk/>
          <pc:sldMk cId="3813979698" sldId="445"/>
        </pc:sldMkLst>
        <pc:spChg chg="mod">
          <ac:chgData name="Ermina Allushi" userId="7322cb29-12a4-4484-93d5-97cd17276396" providerId="ADAL" clId="{DDF736F3-FD42-4399-A270-9313078C0E40}" dt="2024-07-08T10:20:12.939" v="73" actId="20577"/>
          <ac:spMkLst>
            <pc:docMk/>
            <pc:sldMk cId="3813979698" sldId="445"/>
            <ac:spMk id="2" creationId="{00000000-0000-0000-0000-000000000000}"/>
          </ac:spMkLst>
        </pc:spChg>
        <pc:spChg chg="mod">
          <ac:chgData name="Ermina Allushi" userId="7322cb29-12a4-4484-93d5-97cd17276396" providerId="ADAL" clId="{DDF736F3-FD42-4399-A270-9313078C0E40}" dt="2024-07-08T09:02:22.618" v="43" actId="1076"/>
          <ac:spMkLst>
            <pc:docMk/>
            <pc:sldMk cId="3813979698" sldId="445"/>
            <ac:spMk id="9" creationId="{00000000-0000-0000-0000-000000000000}"/>
          </ac:spMkLst>
        </pc:spChg>
      </pc:sldChg>
      <pc:sldChg chg="del">
        <pc:chgData name="Ermina Allushi" userId="7322cb29-12a4-4484-93d5-97cd17276396" providerId="ADAL" clId="{DDF736F3-FD42-4399-A270-9313078C0E40}" dt="2024-07-08T08:36:41.603" v="1" actId="2696"/>
        <pc:sldMkLst>
          <pc:docMk/>
          <pc:sldMk cId="2696489188" sldId="473"/>
        </pc:sldMkLst>
      </pc:sldChg>
      <pc:sldChg chg="del">
        <pc:chgData name="Ermina Allushi" userId="7322cb29-12a4-4484-93d5-97cd17276396" providerId="ADAL" clId="{DDF736F3-FD42-4399-A270-9313078C0E40}" dt="2024-07-08T09:02:54.124" v="48" actId="2696"/>
        <pc:sldMkLst>
          <pc:docMk/>
          <pc:sldMk cId="3803942100" sldId="476"/>
        </pc:sldMkLst>
      </pc:sldChg>
      <pc:sldChg chg="modSp new mod">
        <pc:chgData name="Ermina Allushi" userId="7322cb29-12a4-4484-93d5-97cd17276396" providerId="ADAL" clId="{DDF736F3-FD42-4399-A270-9313078C0E40}" dt="2024-07-08T09:02:34.010" v="45" actId="1076"/>
        <pc:sldMkLst>
          <pc:docMk/>
          <pc:sldMk cId="2636689230" sldId="477"/>
        </pc:sldMkLst>
        <pc:spChg chg="mod">
          <ac:chgData name="Ermina Allushi" userId="7322cb29-12a4-4484-93d5-97cd17276396" providerId="ADAL" clId="{DDF736F3-FD42-4399-A270-9313078C0E40}" dt="2024-07-08T09:02:34.010" v="45" actId="1076"/>
          <ac:spMkLst>
            <pc:docMk/>
            <pc:sldMk cId="2636689230" sldId="477"/>
            <ac:spMk id="6" creationId="{5E327F33-488B-7B76-8207-491C590B4068}"/>
          </ac:spMkLst>
        </pc:spChg>
        <pc:spChg chg="mod">
          <ac:chgData name="Ermina Allushi" userId="7322cb29-12a4-4484-93d5-97cd17276396" providerId="ADAL" clId="{DDF736F3-FD42-4399-A270-9313078C0E40}" dt="2024-07-08T09:02:28.570" v="44" actId="1076"/>
          <ac:spMkLst>
            <pc:docMk/>
            <pc:sldMk cId="2636689230" sldId="477"/>
            <ac:spMk id="7" creationId="{05F175DE-E7B1-40CB-2D2F-83134EF5FEAB}"/>
          </ac:spMkLst>
        </pc:spChg>
      </pc:sldChg>
      <pc:sldChg chg="modSp new mod">
        <pc:chgData name="Ermina Allushi" userId="7322cb29-12a4-4484-93d5-97cd17276396" providerId="ADAL" clId="{DDF736F3-FD42-4399-A270-9313078C0E40}" dt="2024-07-08T10:22:59.805" v="145" actId="6549"/>
        <pc:sldMkLst>
          <pc:docMk/>
          <pc:sldMk cId="357270610" sldId="478"/>
        </pc:sldMkLst>
        <pc:spChg chg="mod">
          <ac:chgData name="Ermina Allushi" userId="7322cb29-12a4-4484-93d5-97cd17276396" providerId="ADAL" clId="{DDF736F3-FD42-4399-A270-9313078C0E40}" dt="2024-07-08T09:02:45.297" v="46" actId="1076"/>
          <ac:spMkLst>
            <pc:docMk/>
            <pc:sldMk cId="357270610" sldId="478"/>
            <ac:spMk id="8" creationId="{40E3C415-BEDE-6F22-4EED-D816F5794A7A}"/>
          </ac:spMkLst>
        </pc:spChg>
        <pc:spChg chg="mod">
          <ac:chgData name="Ermina Allushi" userId="7322cb29-12a4-4484-93d5-97cd17276396" providerId="ADAL" clId="{DDF736F3-FD42-4399-A270-9313078C0E40}" dt="2024-07-08T10:22:59.805" v="145" actId="6549"/>
          <ac:spMkLst>
            <pc:docMk/>
            <pc:sldMk cId="357270610" sldId="478"/>
            <ac:spMk id="10" creationId="{EF76768D-2CF8-16F3-FF80-83A00E4BCF61}"/>
          </ac:spMkLst>
        </pc:spChg>
      </pc:sldChg>
      <pc:sldChg chg="new del">
        <pc:chgData name="Ermina Allushi" userId="7322cb29-12a4-4484-93d5-97cd17276396" providerId="ADAL" clId="{DDF736F3-FD42-4399-A270-9313078C0E40}" dt="2024-07-08T10:21:48.292" v="78" actId="2696"/>
        <pc:sldMkLst>
          <pc:docMk/>
          <pc:sldMk cId="216930361" sldId="479"/>
        </pc:sldMkLst>
      </pc:sldChg>
      <pc:sldChg chg="new del">
        <pc:chgData name="Ermina Allushi" userId="7322cb29-12a4-4484-93d5-97cd17276396" providerId="ADAL" clId="{DDF736F3-FD42-4399-A270-9313078C0E40}" dt="2024-07-08T08:37:28.290" v="5" actId="680"/>
        <pc:sldMkLst>
          <pc:docMk/>
          <pc:sldMk cId="426777472" sldId="479"/>
        </pc:sldMkLst>
      </pc:sldChg>
      <pc:sldChg chg="new del">
        <pc:chgData name="Ermina Allushi" userId="7322cb29-12a4-4484-93d5-97cd17276396" providerId="ADAL" clId="{DDF736F3-FD42-4399-A270-9313078C0E40}" dt="2024-07-08T10:21:28.953" v="75" actId="680"/>
        <pc:sldMkLst>
          <pc:docMk/>
          <pc:sldMk cId="3342219264" sldId="479"/>
        </pc:sldMkLst>
      </pc:sldChg>
      <pc:sldChg chg="modSp add mod">
        <pc:chgData name="Ermina Allushi" userId="7322cb29-12a4-4484-93d5-97cd17276396" providerId="ADAL" clId="{DDF736F3-FD42-4399-A270-9313078C0E40}" dt="2024-07-08T10:22:46.090" v="116" actId="20577"/>
        <pc:sldMkLst>
          <pc:docMk/>
          <pc:sldMk cId="1586983699" sldId="480"/>
        </pc:sldMkLst>
        <pc:spChg chg="mod">
          <ac:chgData name="Ermina Allushi" userId="7322cb29-12a4-4484-93d5-97cd17276396" providerId="ADAL" clId="{DDF736F3-FD42-4399-A270-9313078C0E40}" dt="2024-07-08T10:22:00.033" v="80" actId="20577"/>
          <ac:spMkLst>
            <pc:docMk/>
            <pc:sldMk cId="1586983699" sldId="480"/>
            <ac:spMk id="8" creationId="{40E3C415-BEDE-6F22-4EED-D816F5794A7A}"/>
          </ac:spMkLst>
        </pc:spChg>
        <pc:spChg chg="mod">
          <ac:chgData name="Ermina Allushi" userId="7322cb29-12a4-4484-93d5-97cd17276396" providerId="ADAL" clId="{DDF736F3-FD42-4399-A270-9313078C0E40}" dt="2024-07-08T10:22:46.090" v="116" actId="20577"/>
          <ac:spMkLst>
            <pc:docMk/>
            <pc:sldMk cId="1586983699" sldId="480"/>
            <ac:spMk id="10" creationId="{EF76768D-2CF8-16F3-FF80-83A00E4BCF61}"/>
          </ac:spMkLst>
        </pc:spChg>
      </pc:sldChg>
    </pc:docChg>
  </pc:docChgLst>
  <pc:docChgLst>
    <pc:chgData name="Iva Hasko" userId="84212f30-eef1-4381-a998-a13e8007769f" providerId="ADAL" clId="{D35C3605-EE06-4B0C-8A27-9AAB5EFB0E73}"/>
    <pc:docChg chg="custSel modSld">
      <pc:chgData name="Iva Hasko" userId="84212f30-eef1-4381-a998-a13e8007769f" providerId="ADAL" clId="{D35C3605-EE06-4B0C-8A27-9AAB5EFB0E73}" dt="2024-07-08T08:39:48.890" v="18" actId="1076"/>
      <pc:docMkLst>
        <pc:docMk/>
      </pc:docMkLst>
      <pc:sldChg chg="delSp mod">
        <pc:chgData name="Iva Hasko" userId="84212f30-eef1-4381-a998-a13e8007769f" providerId="ADAL" clId="{D35C3605-EE06-4B0C-8A27-9AAB5EFB0E73}" dt="2024-07-08T08:39:32.988" v="15" actId="21"/>
        <pc:sldMkLst>
          <pc:docMk/>
          <pc:sldMk cId="3813979698" sldId="445"/>
        </pc:sldMkLst>
        <pc:spChg chg="del">
          <ac:chgData name="Iva Hasko" userId="84212f30-eef1-4381-a998-a13e8007769f" providerId="ADAL" clId="{D35C3605-EE06-4B0C-8A27-9AAB5EFB0E73}" dt="2024-07-08T08:38:17.218" v="0" actId="21"/>
          <ac:spMkLst>
            <pc:docMk/>
            <pc:sldMk cId="3813979698" sldId="445"/>
            <ac:spMk id="6" creationId="{5E327F33-488B-7B76-8207-491C590B4068}"/>
          </ac:spMkLst>
        </pc:spChg>
        <pc:spChg chg="del">
          <ac:chgData name="Iva Hasko" userId="84212f30-eef1-4381-a998-a13e8007769f" providerId="ADAL" clId="{D35C3605-EE06-4B0C-8A27-9AAB5EFB0E73}" dt="2024-07-08T08:38:40.366" v="4" actId="21"/>
          <ac:spMkLst>
            <pc:docMk/>
            <pc:sldMk cId="3813979698" sldId="445"/>
            <ac:spMk id="7" creationId="{05F175DE-E7B1-40CB-2D2F-83134EF5FEAB}"/>
          </ac:spMkLst>
        </pc:spChg>
        <pc:spChg chg="del">
          <ac:chgData name="Iva Hasko" userId="84212f30-eef1-4381-a998-a13e8007769f" providerId="ADAL" clId="{D35C3605-EE06-4B0C-8A27-9AAB5EFB0E73}" dt="2024-07-08T08:39:08.010" v="10" actId="21"/>
          <ac:spMkLst>
            <pc:docMk/>
            <pc:sldMk cId="3813979698" sldId="445"/>
            <ac:spMk id="8" creationId="{40E3C415-BEDE-6F22-4EED-D816F5794A7A}"/>
          </ac:spMkLst>
        </pc:spChg>
        <pc:spChg chg="del">
          <ac:chgData name="Iva Hasko" userId="84212f30-eef1-4381-a998-a13e8007769f" providerId="ADAL" clId="{D35C3605-EE06-4B0C-8A27-9AAB5EFB0E73}" dt="2024-07-08T08:39:32.988" v="15" actId="21"/>
          <ac:spMkLst>
            <pc:docMk/>
            <pc:sldMk cId="3813979698" sldId="445"/>
            <ac:spMk id="10" creationId="{EF76768D-2CF8-16F3-FF80-83A00E4BCF61}"/>
          </ac:spMkLst>
        </pc:spChg>
      </pc:sldChg>
      <pc:sldChg chg="addSp delSp modSp mod">
        <pc:chgData name="Iva Hasko" userId="84212f30-eef1-4381-a998-a13e8007769f" providerId="ADAL" clId="{D35C3605-EE06-4B0C-8A27-9AAB5EFB0E73}" dt="2024-07-08T08:39:00.653" v="9" actId="1076"/>
        <pc:sldMkLst>
          <pc:docMk/>
          <pc:sldMk cId="2636689230" sldId="477"/>
        </pc:sldMkLst>
        <pc:spChg chg="del">
          <ac:chgData name="Iva Hasko" userId="84212f30-eef1-4381-a998-a13e8007769f" providerId="ADAL" clId="{D35C3605-EE06-4B0C-8A27-9AAB5EFB0E73}" dt="2024-07-08T08:38:28.594" v="1" actId="478"/>
          <ac:spMkLst>
            <pc:docMk/>
            <pc:sldMk cId="2636689230" sldId="477"/>
            <ac:spMk id="2" creationId="{4D9A49FD-2DE3-27D7-18C3-C4A112519349}"/>
          </ac:spMkLst>
        </pc:spChg>
        <pc:spChg chg="del">
          <ac:chgData name="Iva Hasko" userId="84212f30-eef1-4381-a998-a13e8007769f" providerId="ADAL" clId="{D35C3605-EE06-4B0C-8A27-9AAB5EFB0E73}" dt="2024-07-08T08:38:28.594" v="1" actId="478"/>
          <ac:spMkLst>
            <pc:docMk/>
            <pc:sldMk cId="2636689230" sldId="477"/>
            <ac:spMk id="3" creationId="{79C55884-5915-DA07-8A4F-39C8097DE1CE}"/>
          </ac:spMkLst>
        </pc:spChg>
        <pc:spChg chg="add mod">
          <ac:chgData name="Iva Hasko" userId="84212f30-eef1-4381-a998-a13e8007769f" providerId="ADAL" clId="{D35C3605-EE06-4B0C-8A27-9AAB5EFB0E73}" dt="2024-07-08T08:39:00.653" v="9" actId="1076"/>
          <ac:spMkLst>
            <pc:docMk/>
            <pc:sldMk cId="2636689230" sldId="477"/>
            <ac:spMk id="6" creationId="{5E327F33-488B-7B76-8207-491C590B4068}"/>
          </ac:spMkLst>
        </pc:spChg>
        <pc:spChg chg="add mod">
          <ac:chgData name="Iva Hasko" userId="84212f30-eef1-4381-a998-a13e8007769f" providerId="ADAL" clId="{D35C3605-EE06-4B0C-8A27-9AAB5EFB0E73}" dt="2024-07-08T08:38:54.968" v="8" actId="1076"/>
          <ac:spMkLst>
            <pc:docMk/>
            <pc:sldMk cId="2636689230" sldId="477"/>
            <ac:spMk id="7" creationId="{05F175DE-E7B1-40CB-2D2F-83134EF5FEAB}"/>
          </ac:spMkLst>
        </pc:spChg>
      </pc:sldChg>
      <pc:sldChg chg="addSp delSp modSp mod">
        <pc:chgData name="Iva Hasko" userId="84212f30-eef1-4381-a998-a13e8007769f" providerId="ADAL" clId="{D35C3605-EE06-4B0C-8A27-9AAB5EFB0E73}" dt="2024-07-08T08:39:48.890" v="18" actId="1076"/>
        <pc:sldMkLst>
          <pc:docMk/>
          <pc:sldMk cId="357270610" sldId="478"/>
        </pc:sldMkLst>
        <pc:spChg chg="del">
          <ac:chgData name="Iva Hasko" userId="84212f30-eef1-4381-a998-a13e8007769f" providerId="ADAL" clId="{D35C3605-EE06-4B0C-8A27-9AAB5EFB0E73}" dt="2024-07-08T08:39:19.303" v="11" actId="478"/>
          <ac:spMkLst>
            <pc:docMk/>
            <pc:sldMk cId="357270610" sldId="478"/>
            <ac:spMk id="2" creationId="{A136147A-57A4-1CCF-4008-08C2945703C8}"/>
          </ac:spMkLst>
        </pc:spChg>
        <pc:spChg chg="del">
          <ac:chgData name="Iva Hasko" userId="84212f30-eef1-4381-a998-a13e8007769f" providerId="ADAL" clId="{D35C3605-EE06-4B0C-8A27-9AAB5EFB0E73}" dt="2024-07-08T08:39:22.655" v="12" actId="478"/>
          <ac:spMkLst>
            <pc:docMk/>
            <pc:sldMk cId="357270610" sldId="478"/>
            <ac:spMk id="3" creationId="{3D0EB946-965A-9037-B271-6BFCBF36C80B}"/>
          </ac:spMkLst>
        </pc:spChg>
        <pc:spChg chg="add mod">
          <ac:chgData name="Iva Hasko" userId="84212f30-eef1-4381-a998-a13e8007769f" providerId="ADAL" clId="{D35C3605-EE06-4B0C-8A27-9AAB5EFB0E73}" dt="2024-07-08T08:39:48.890" v="18" actId="1076"/>
          <ac:spMkLst>
            <pc:docMk/>
            <pc:sldMk cId="357270610" sldId="478"/>
            <ac:spMk id="8" creationId="{40E3C415-BEDE-6F22-4EED-D816F5794A7A}"/>
          </ac:spMkLst>
        </pc:spChg>
        <pc:spChg chg="add mod">
          <ac:chgData name="Iva Hasko" userId="84212f30-eef1-4381-a998-a13e8007769f" providerId="ADAL" clId="{D35C3605-EE06-4B0C-8A27-9AAB5EFB0E73}" dt="2024-07-08T08:39:43.455" v="17" actId="1076"/>
          <ac:spMkLst>
            <pc:docMk/>
            <pc:sldMk cId="357270610" sldId="478"/>
            <ac:spMk id="10" creationId="{EF76768D-2CF8-16F3-FF80-83A00E4BCF61}"/>
          </ac:spMkLst>
        </pc:spChg>
      </pc:sldChg>
    </pc:docChg>
  </pc:docChgLst>
  <pc:docChgLst>
    <pc:chgData name="Ermina Allushi" userId="7322cb29-12a4-4484-93d5-97cd17276396" providerId="ADAL" clId="{1C022CE5-CBD6-4565-9585-F51E4276CE28}"/>
    <pc:docChg chg="modSld">
      <pc:chgData name="Ermina Allushi" userId="7322cb29-12a4-4484-93d5-97cd17276396" providerId="ADAL" clId="{1C022CE5-CBD6-4565-9585-F51E4276CE28}" dt="2024-07-08T16:22:51.895" v="412" actId="20577"/>
      <pc:docMkLst>
        <pc:docMk/>
      </pc:docMkLst>
      <pc:sldChg chg="modSp mod">
        <pc:chgData name="Ermina Allushi" userId="7322cb29-12a4-4484-93d5-97cd17276396" providerId="ADAL" clId="{1C022CE5-CBD6-4565-9585-F51E4276CE28}" dt="2024-07-08T16:22:51.895" v="412" actId="20577"/>
        <pc:sldMkLst>
          <pc:docMk/>
          <pc:sldMk cId="1586983699" sldId="480"/>
        </pc:sldMkLst>
        <pc:spChg chg="mod">
          <ac:chgData name="Ermina Allushi" userId="7322cb29-12a4-4484-93d5-97cd17276396" providerId="ADAL" clId="{1C022CE5-CBD6-4565-9585-F51E4276CE28}" dt="2024-07-08T16:22:51.895" v="412" actId="20577"/>
          <ac:spMkLst>
            <pc:docMk/>
            <pc:sldMk cId="1586983699" sldId="480"/>
            <ac:spMk id="10" creationId="{EF76768D-2CF8-16F3-FF80-83A00E4BCF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9C8E-E9E7-4129-BE32-E5A76CDBCFB1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ACAB-5D3C-47B4-8475-AEE734135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5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8F5E-0F2C-4116-9B47-A5CCFD49B36D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55CE-DD93-464D-A9FA-A3E34F0815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05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ro\Downloads\PREZANTIMI GJEORGJI final_Folder\SLIDE 1-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1"/>
            <a:ext cx="12192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Nëntitull</a:t>
            </a:r>
            <a:r>
              <a:rPr lang="en-US" altLang="ko-KR"/>
              <a:t> </a:t>
            </a:r>
            <a:r>
              <a:rPr lang="en-US" altLang="ko-KR" err="1"/>
              <a:t>nqs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endParaRPr lang="en-US" altLang="ko-KR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Titulli</a:t>
            </a:r>
            <a:r>
              <a:rPr lang="en-US" altLang="ko-KR"/>
              <a:t> </a:t>
            </a:r>
            <a:r>
              <a:rPr lang="en-US" altLang="ko-KR" err="1"/>
              <a:t>i</a:t>
            </a:r>
            <a:r>
              <a:rPr lang="en-US" altLang="ko-KR"/>
              <a:t> </a:t>
            </a:r>
            <a:r>
              <a:rPr lang="en-US" altLang="ko-KR" err="1"/>
              <a:t>Prezantimit</a:t>
            </a:r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2000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Nëntitull</a:t>
            </a:r>
            <a:r>
              <a:rPr lang="en-US" altLang="ko-KR"/>
              <a:t> </a:t>
            </a:r>
            <a:r>
              <a:rPr lang="en-US" altLang="ko-KR" err="1"/>
              <a:t>nqs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endParaRPr lang="en-US" altLang="ko-KR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Titulli</a:t>
            </a:r>
            <a:r>
              <a:rPr lang="en-US" altLang="ko-KR"/>
              <a:t> </a:t>
            </a:r>
            <a:r>
              <a:rPr lang="en-US" altLang="ko-KR" err="1"/>
              <a:t>i</a:t>
            </a:r>
            <a:r>
              <a:rPr lang="en-US" altLang="ko-KR"/>
              <a:t> </a:t>
            </a:r>
            <a:r>
              <a:rPr lang="en-US" altLang="ko-KR" err="1"/>
              <a:t>Prezantimit</a:t>
            </a:r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1999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6021288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ro\Downloads\PREZANTIMI GJEORGJI final_Folder\PREZANTIMI GJEORGJI DEFINITIVE-2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192000" cy="68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8867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err="1"/>
              <a:t>Titulli</a:t>
            </a:r>
            <a:r>
              <a:rPr lang="en-US" altLang="ko-KR"/>
              <a:t>  i Slide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err="1"/>
              <a:t>Nëntitulli</a:t>
            </a:r>
            <a:r>
              <a:rPr lang="en-US" altLang="ko-KR"/>
              <a:t> </a:t>
            </a:r>
            <a:r>
              <a:rPr lang="en-US" altLang="ko-KR" err="1"/>
              <a:t>vendoset</a:t>
            </a:r>
            <a:r>
              <a:rPr lang="en-US" altLang="ko-KR"/>
              <a:t> </a:t>
            </a:r>
            <a:r>
              <a:rPr lang="en-US" altLang="ko-KR" err="1"/>
              <a:t>këtu</a:t>
            </a:r>
            <a:r>
              <a:rPr lang="en-US" altLang="ko-KR"/>
              <a:t> (</a:t>
            </a:r>
            <a:r>
              <a:rPr lang="en-US" altLang="ko-KR" err="1"/>
              <a:t>kur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82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ro\Downloads\PREZANTIMI GJEORGJI final_Folder\PREZANTIMI GJEORGJI DEFINITIVE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12192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err="1"/>
              <a:t>Titulli</a:t>
            </a:r>
            <a:r>
              <a:rPr lang="en-US" altLang="ko-KR"/>
              <a:t>  i Slide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err="1"/>
              <a:t>Nëntitulli</a:t>
            </a:r>
            <a:r>
              <a:rPr lang="en-US" altLang="ko-KR"/>
              <a:t> </a:t>
            </a:r>
            <a:r>
              <a:rPr lang="en-US" altLang="ko-KR" err="1"/>
              <a:t>vendoset</a:t>
            </a:r>
            <a:r>
              <a:rPr lang="en-US" altLang="ko-KR"/>
              <a:t> </a:t>
            </a:r>
            <a:r>
              <a:rPr lang="en-US" altLang="ko-KR" err="1"/>
              <a:t>këtu</a:t>
            </a:r>
            <a:r>
              <a:rPr lang="en-US" altLang="ko-KR"/>
              <a:t> (</a:t>
            </a:r>
            <a:r>
              <a:rPr lang="en-US" altLang="ko-KR" err="1"/>
              <a:t>kur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97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2" r:id="rId3"/>
    <p:sldLayoutId id="2147483669" r:id="rId4"/>
    <p:sldLayoutId id="2147483670" r:id="rId5"/>
  </p:sldLayoutIdLst>
  <p:hf hdr="0" ftr="0" dt="0"/>
  <p:txStyles>
    <p:titleStyle>
      <a:lvl1pPr algn="ctr" defTabSz="914400" rtl="0" eaLnBrk="1" latinLnBrk="0" hangingPunct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63952" y="2316941"/>
            <a:ext cx="5544616" cy="430887"/>
          </a:xfrm>
        </p:spPr>
        <p:txBody>
          <a:bodyPr/>
          <a:lstStyle/>
          <a:p>
            <a:r>
              <a:rPr lang="en-US" sz="2800">
                <a:solidFill>
                  <a:srgbClr val="002856"/>
                </a:solidFill>
              </a:rPr>
              <a:t>EDUKIMI ZGJEDHOR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63952" y="3215298"/>
            <a:ext cx="5544616" cy="553998"/>
          </a:xfrm>
        </p:spPr>
        <p:txBody>
          <a:bodyPr anchor="t"/>
          <a:lstStyle/>
          <a:p>
            <a:r>
              <a:rPr lang="en-US" sz="200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ERMINA ALLUSHI</a:t>
            </a:r>
          </a:p>
          <a:p>
            <a:r>
              <a:rPr lang="en-US" sz="1600" b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DREJTORE NË DREJTORINË E KOMUNIKIMIT DHE KOORDINIMIT</a:t>
            </a:r>
          </a:p>
        </p:txBody>
      </p:sp>
    </p:spTree>
    <p:extLst>
      <p:ext uri="{BB962C8B-B14F-4D97-AF65-F5344CB8AC3E}">
        <p14:creationId xmlns:p14="http://schemas.microsoft.com/office/powerpoint/2010/main" val="32791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853" y="2225131"/>
            <a:ext cx="9730210" cy="800219"/>
          </a:xfrm>
        </p:spPr>
        <p:txBody>
          <a:bodyPr/>
          <a:lstStyle/>
          <a:p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Miratimi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limitet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afateve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specifikimeve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teknike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fletës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së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votimit</a:t>
            </a:r>
            <a:b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US" sz="2800" b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2267C-C74F-7589-D62A-4FE896509E77}"/>
              </a:ext>
            </a:extLst>
          </p:cNvPr>
          <p:cNvSpPr txBox="1">
            <a:spLocks/>
          </p:cNvSpPr>
          <p:nvPr/>
        </p:nvSpPr>
        <p:spPr>
          <a:xfrm>
            <a:off x="1837853" y="3318678"/>
            <a:ext cx="9730210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Ky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proces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bën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koha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jonë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dispozicion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fushatën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informimit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zgjedhësve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plotësimin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korrekt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fletës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votimit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jetë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24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pamjaftueshme</a:t>
            </a:r>
            <a:r>
              <a:rPr lang="en-US" sz="24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endParaRPr lang="en-US" sz="2800" b="0"/>
          </a:p>
        </p:txBody>
      </p:sp>
    </p:spTree>
    <p:extLst>
      <p:ext uri="{BB962C8B-B14F-4D97-AF65-F5344CB8AC3E}">
        <p14:creationId xmlns:p14="http://schemas.microsoft.com/office/powerpoint/2010/main" val="3813979698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76768D-2CF8-16F3-FF80-83A00E4BCF61}"/>
              </a:ext>
            </a:extLst>
          </p:cNvPr>
          <p:cNvSpPr txBox="1">
            <a:spLocks/>
          </p:cNvSpPr>
          <p:nvPr/>
        </p:nvSpPr>
        <p:spPr>
          <a:xfrm>
            <a:off x="2100404" y="717395"/>
            <a:ext cx="9104037" cy="431842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Dizinformimi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dhe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gjuha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240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urrejtjes</a:t>
            </a: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Dizinformimi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-Jemi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hasur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zgjedhjet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kaluara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me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fushata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ndryshme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subjekteve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zgjedhore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lidhje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me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përdorimin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teknologjisë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zgjedhje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ku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disa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raste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është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trumbetuar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fakti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kjo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teknologji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është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manipulueshëm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Ndaj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kjo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lloj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fushate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nga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ana e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subjekteve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zgjedhore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bën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numri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votuesve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jetë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ulët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dhe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kenë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mungesë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besimi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nga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ana e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zgjedhësve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pjesmarrje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zgjedhje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.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Gjuha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urrejtjes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emi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pasur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raste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fjalime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fushatë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zgjedhore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kandidatëve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cilët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drejtohen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kundështarëve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me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gjuhën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b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fyese</a:t>
            </a:r>
            <a:r>
              <a:rPr lang="en-US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  <a:r>
              <a:rPr lang="en-US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327F33-488B-7B76-8207-491C590B4068}"/>
              </a:ext>
            </a:extLst>
          </p:cNvPr>
          <p:cNvSpPr txBox="1">
            <a:spLocks/>
          </p:cNvSpPr>
          <p:nvPr/>
        </p:nvSpPr>
        <p:spPr>
          <a:xfrm>
            <a:off x="2037032" y="788082"/>
            <a:ext cx="6962114" cy="29642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Posterat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informimit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qendrat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votimit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Komisionerë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qendrave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votimit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nuk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vendosin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posterat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informues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procesin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dhe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kryesisht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problematike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mbetet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rasti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posterave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gjuhën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minoriteteve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Kemi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pasur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jo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pak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raste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denoncime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nga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përfaqësuesit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e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minoriteteve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për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mungesë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posterave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gjuhën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që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ata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0" err="1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flasin</a:t>
            </a:r>
            <a:r>
              <a:rPr lang="en-US" sz="1800" b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8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iro\Downloads\PREZANTIMI GJEORGJI final_Folder\PREZANTIMI GJEORGJI DEFINITIV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-143057"/>
            <a:ext cx="12227402" cy="68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847528" y="3296597"/>
            <a:ext cx="3960440" cy="492443"/>
          </a:xfrm>
        </p:spPr>
        <p:txBody>
          <a:bodyPr/>
          <a:lstStyle/>
          <a:p>
            <a:pPr algn="r"/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JU FALEMINDERIT!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536160" y="3933056"/>
            <a:ext cx="4655840" cy="50405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8823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테마</vt:lpstr>
      <vt:lpstr>PowerPoint Presentation</vt:lpstr>
      <vt:lpstr>Miratimi në limitet e afateve të specifikimeve teknike të fletës së votimit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prezantimi</dc:title>
  <dc:creator>Piro</dc:creator>
  <cp:revision>1</cp:revision>
  <dcterms:created xsi:type="dcterms:W3CDTF">2012-11-12T05:25:48Z</dcterms:created>
  <dcterms:modified xsi:type="dcterms:W3CDTF">2024-07-08T16:23:05Z</dcterms:modified>
</cp:coreProperties>
</file>